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9"/>
  </p:handoutMasterIdLst>
  <p:sldIdLst>
    <p:sldId id="256" r:id="rId4"/>
    <p:sldId id="257" r:id="rId6"/>
    <p:sldId id="277" r:id="rId7"/>
    <p:sldId id="276" r:id="rId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5" name="作者" initials="A" lastIdx="0" clrIdx="2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3FF"/>
    <a:srgbClr val="5087F3"/>
    <a:srgbClr val="E5F1FF"/>
    <a:srgbClr val="6291F7"/>
    <a:srgbClr val="F2F6F9"/>
    <a:srgbClr val="59B1EB"/>
    <a:srgbClr val="2A66F5"/>
    <a:srgbClr val="B2B2B2"/>
    <a:srgbClr val="202020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64"/>
        <p:guide pos="39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  <a:prstGeom prst="rect">
            <a:avLst/>
          </a:prstGeo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4" Type="http://schemas.openxmlformats.org/officeDocument/2006/relationships/theme" Target="../theme/theme2.xml"/><Relationship Id="rId13" Type="http://schemas.openxmlformats.org/officeDocument/2006/relationships/tags" Target="../tags/tag57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1111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-325755"/>
            <a:ext cx="1642110" cy="164528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1" Type="http://schemas.openxmlformats.org/officeDocument/2006/relationships/notesSlide" Target="../notesSlides/notesSlide1.xml"/><Relationship Id="rId30" Type="http://schemas.openxmlformats.org/officeDocument/2006/relationships/slideLayout" Target="../slideLayouts/slideLayout1.xml"/><Relationship Id="rId3" Type="http://schemas.openxmlformats.org/officeDocument/2006/relationships/tags" Target="../tags/tag59.xml"/><Relationship Id="rId29" Type="http://schemas.openxmlformats.org/officeDocument/2006/relationships/tags" Target="../tags/tag85.xml"/><Relationship Id="rId28" Type="http://schemas.openxmlformats.org/officeDocument/2006/relationships/tags" Target="../tags/tag84.xml"/><Relationship Id="rId27" Type="http://schemas.openxmlformats.org/officeDocument/2006/relationships/tags" Target="../tags/tag83.xml"/><Relationship Id="rId26" Type="http://schemas.openxmlformats.org/officeDocument/2006/relationships/tags" Target="../tags/tag82.xml"/><Relationship Id="rId25" Type="http://schemas.openxmlformats.org/officeDocument/2006/relationships/tags" Target="../tags/tag81.xml"/><Relationship Id="rId24" Type="http://schemas.openxmlformats.org/officeDocument/2006/relationships/tags" Target="../tags/tag80.xml"/><Relationship Id="rId23" Type="http://schemas.openxmlformats.org/officeDocument/2006/relationships/tags" Target="../tags/tag79.xml"/><Relationship Id="rId22" Type="http://schemas.openxmlformats.org/officeDocument/2006/relationships/tags" Target="../tags/tag78.xml"/><Relationship Id="rId21" Type="http://schemas.openxmlformats.org/officeDocument/2006/relationships/tags" Target="../tags/tag77.xml"/><Relationship Id="rId20" Type="http://schemas.openxmlformats.org/officeDocument/2006/relationships/tags" Target="../tags/tag76.xml"/><Relationship Id="rId2" Type="http://schemas.openxmlformats.org/officeDocument/2006/relationships/tags" Target="../tags/tag58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5" Type="http://schemas.openxmlformats.org/officeDocument/2006/relationships/notesSlide" Target="../notesSlides/notesSlide2.xml"/><Relationship Id="rId44" Type="http://schemas.openxmlformats.org/officeDocument/2006/relationships/slideLayout" Target="../slideLayouts/slideLayout1.xml"/><Relationship Id="rId43" Type="http://schemas.openxmlformats.org/officeDocument/2006/relationships/tags" Target="../tags/tag127.xml"/><Relationship Id="rId42" Type="http://schemas.openxmlformats.org/officeDocument/2006/relationships/tags" Target="../tags/tag126.xml"/><Relationship Id="rId41" Type="http://schemas.openxmlformats.org/officeDocument/2006/relationships/tags" Target="../tags/tag125.xml"/><Relationship Id="rId40" Type="http://schemas.openxmlformats.org/officeDocument/2006/relationships/tags" Target="../tags/tag124.xml"/><Relationship Id="rId4" Type="http://schemas.openxmlformats.org/officeDocument/2006/relationships/tags" Target="../tags/tag88.xml"/><Relationship Id="rId39" Type="http://schemas.openxmlformats.org/officeDocument/2006/relationships/tags" Target="../tags/tag123.xml"/><Relationship Id="rId38" Type="http://schemas.openxmlformats.org/officeDocument/2006/relationships/tags" Target="../tags/tag122.xml"/><Relationship Id="rId37" Type="http://schemas.openxmlformats.org/officeDocument/2006/relationships/tags" Target="../tags/tag121.xml"/><Relationship Id="rId36" Type="http://schemas.openxmlformats.org/officeDocument/2006/relationships/tags" Target="../tags/tag120.xml"/><Relationship Id="rId35" Type="http://schemas.openxmlformats.org/officeDocument/2006/relationships/tags" Target="../tags/tag119.xml"/><Relationship Id="rId34" Type="http://schemas.openxmlformats.org/officeDocument/2006/relationships/tags" Target="../tags/tag118.xml"/><Relationship Id="rId33" Type="http://schemas.openxmlformats.org/officeDocument/2006/relationships/tags" Target="../tags/tag117.xml"/><Relationship Id="rId32" Type="http://schemas.openxmlformats.org/officeDocument/2006/relationships/tags" Target="../tags/tag116.xml"/><Relationship Id="rId31" Type="http://schemas.openxmlformats.org/officeDocument/2006/relationships/tags" Target="../tags/tag115.xml"/><Relationship Id="rId30" Type="http://schemas.openxmlformats.org/officeDocument/2006/relationships/tags" Target="../tags/tag114.xml"/><Relationship Id="rId3" Type="http://schemas.openxmlformats.org/officeDocument/2006/relationships/tags" Target="../tags/tag87.xml"/><Relationship Id="rId29" Type="http://schemas.openxmlformats.org/officeDocument/2006/relationships/tags" Target="../tags/tag113.xml"/><Relationship Id="rId28" Type="http://schemas.openxmlformats.org/officeDocument/2006/relationships/tags" Target="../tags/tag112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tags" Target="../tags/tag104.xml"/><Relationship Id="rId2" Type="http://schemas.openxmlformats.org/officeDocument/2006/relationships/image" Target="../media/image1.png"/><Relationship Id="rId19" Type="http://schemas.openxmlformats.org/officeDocument/2006/relationships/tags" Target="../tags/tag103.xml"/><Relationship Id="rId18" Type="http://schemas.openxmlformats.org/officeDocument/2006/relationships/tags" Target="../tags/tag102.xml"/><Relationship Id="rId17" Type="http://schemas.openxmlformats.org/officeDocument/2006/relationships/tags" Target="../tags/tag101.xml"/><Relationship Id="rId16" Type="http://schemas.openxmlformats.org/officeDocument/2006/relationships/tags" Target="../tags/tag10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tags" Target="../tags/tag8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8" Type="http://schemas.openxmlformats.org/officeDocument/2006/relationships/notesSlide" Target="../notesSlides/notesSlide3.xml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152.xml"/><Relationship Id="rId25" Type="http://schemas.openxmlformats.org/officeDocument/2006/relationships/tags" Target="../tags/tag151.xml"/><Relationship Id="rId24" Type="http://schemas.openxmlformats.org/officeDocument/2006/relationships/tags" Target="../tags/tag150.xml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tags" Target="../tags/tag147.xml"/><Relationship Id="rId20" Type="http://schemas.openxmlformats.org/officeDocument/2006/relationships/tags" Target="../tags/tag146.xml"/><Relationship Id="rId2" Type="http://schemas.openxmlformats.org/officeDocument/2006/relationships/tags" Target="../tags/tag128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小球-旋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22630" y="-526415"/>
            <a:ext cx="5720715" cy="5731510"/>
          </a:xfrm>
          <a:prstGeom prst="rect">
            <a:avLst/>
          </a:prstGeom>
        </p:spPr>
      </p:pic>
      <p:grpSp>
        <p:nvGrpSpPr>
          <p:cNvPr id="34" name="Group 4"/>
          <p:cNvGrpSpPr>
            <a:grpSpLocks noChangeAspect="1"/>
          </p:cNvGrpSpPr>
          <p:nvPr/>
        </p:nvGrpSpPr>
        <p:grpSpPr bwMode="auto">
          <a:xfrm rot="16200000">
            <a:off x="1087206" y="5927460"/>
            <a:ext cx="615713" cy="805746"/>
            <a:chOff x="2759" y="1462"/>
            <a:chExt cx="243" cy="318"/>
          </a:xfrm>
        </p:grpSpPr>
        <p:sp>
          <p:nvSpPr>
            <p:cNvPr id="35" name="Oval 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759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Oval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834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Oval 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909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Oval 8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985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" name="Oval 9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759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0" name="Oval 10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834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1" name="Oval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09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2" name="Oval 1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85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3" name="Oval 13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759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4" name="Oval 14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834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5" name="Oval 15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09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6" name="Oval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985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7" name="Oval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759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8" name="Oval 1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834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9" name="Oval 19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909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0" name="Oval 2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985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1" name="Oval 2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759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2" name="Oval 22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834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3" name="Oval 23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909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4" name="Oval 2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985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55" name="矩形: 圆角 54"/>
          <p:cNvSpPr/>
          <p:nvPr>
            <p:custDataLst>
              <p:tags r:id="rId22"/>
            </p:custDataLst>
          </p:nvPr>
        </p:nvSpPr>
        <p:spPr>
          <a:xfrm>
            <a:off x="905829" y="3927299"/>
            <a:ext cx="1296000" cy="28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ingFang SC Regular" panose="020B0400000000000000" charset="-122"/>
                <a:ea typeface="PingFang SC Regular" panose="020B0400000000000000" charset="-122"/>
                <a:cs typeface="+mn-cs"/>
              </a:rPr>
              <a:t>汇报人：钱</a:t>
            </a:r>
            <a:r>
              <a:rPr kumimoji="0" lang="zh-CN" altLang="en-US" sz="1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ingFang SC Regular" panose="020B0400000000000000" charset="-122"/>
                <a:ea typeface="PingFang SC Regular" panose="020B0400000000000000" charset="-122"/>
                <a:cs typeface="+mn-cs"/>
              </a:rPr>
              <a:t>尔尔</a:t>
            </a:r>
            <a:endParaRPr kumimoji="0" lang="zh-CN" altLang="en-US" sz="10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ingFang SC Regular" panose="020B0400000000000000" charset="-122"/>
              <a:ea typeface="PingFang SC Regular" panose="020B0400000000000000" charset="-122"/>
              <a:cs typeface="+mn-cs"/>
            </a:endParaRPr>
          </a:p>
        </p:txBody>
      </p:sp>
      <p:sp>
        <p:nvSpPr>
          <p:cNvPr id="56" name="文本框 55"/>
          <p:cNvSpPr txBox="1"/>
          <p:nvPr>
            <p:custDataLst>
              <p:tags r:id="rId23"/>
            </p:custDataLst>
          </p:nvPr>
        </p:nvSpPr>
        <p:spPr>
          <a:xfrm>
            <a:off x="746760" y="2117090"/>
            <a:ext cx="110674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微软雅黑 Light" panose="020B0502040204020203" charset="-122"/>
                <a:cs typeface="+mn-cs"/>
              </a:rPr>
              <a:t>质量</a:t>
            </a:r>
            <a:r>
              <a:rPr kumimoji="0" lang="en-US" altLang="zh-CN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微软雅黑 Light" panose="020B0502040204020203" charset="-122"/>
                <a:cs typeface="+mn-cs"/>
              </a:rPr>
              <a:t>8D</a:t>
            </a:r>
            <a:r>
              <a:rPr kumimoji="0" lang="zh-CN" altLang="en-US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微软雅黑 Light" panose="020B0502040204020203" charset="-122"/>
                <a:cs typeface="+mn-cs"/>
              </a:rPr>
              <a:t>报告</a:t>
            </a:r>
            <a:r>
              <a:rPr kumimoji="0" lang="en-US" altLang="zh-CN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微软雅黑 Light" panose="020B0502040204020203" charset="-122"/>
                <a:cs typeface="+mn-cs"/>
              </a:rPr>
              <a:t> </a:t>
            </a:r>
            <a:endParaRPr kumimoji="0" lang="zh-CN" altLang="en-US" sz="6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/>
              <a:ea typeface="微软雅黑 Light" panose="020B0502040204020203" charset="-122"/>
              <a:cs typeface="+mn-cs"/>
            </a:endParaRPr>
          </a:p>
        </p:txBody>
      </p:sp>
      <p:sp>
        <p:nvSpPr>
          <p:cNvPr id="58" name="文本框 57"/>
          <p:cNvSpPr txBox="1"/>
          <p:nvPr>
            <p:custDataLst>
              <p:tags r:id="rId24"/>
            </p:custDataLst>
          </p:nvPr>
        </p:nvSpPr>
        <p:spPr>
          <a:xfrm>
            <a:off x="868197" y="1682578"/>
            <a:ext cx="4166647" cy="3067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charset="0"/>
                <a:ea typeface="Century Gothic" charset="0"/>
                <a:cs typeface="+mn-cs"/>
              </a:rPr>
              <a:t>您身边的质量问题分析、报告生成助手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charset="0"/>
              <a:ea typeface="Century Gothic" charset="0"/>
              <a:cs typeface="+mn-cs"/>
            </a:endParaRPr>
          </a:p>
        </p:txBody>
      </p:sp>
      <p:sp>
        <p:nvSpPr>
          <p:cNvPr id="5" name="文本框 4"/>
          <p:cNvSpPr txBox="1"/>
          <p:nvPr>
            <p:custDataLst>
              <p:tags r:id="rId25"/>
            </p:custDataLst>
          </p:nvPr>
        </p:nvSpPr>
        <p:spPr>
          <a:xfrm>
            <a:off x="868045" y="4387850"/>
            <a:ext cx="4483735" cy="28765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报告编号：</a:t>
            </a:r>
            <a:r>
              <a:rPr lang="en-US" sz="10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+mn-ea"/>
              </a:rPr>
              <a:t>8D_0001</a:t>
            </a:r>
            <a:endParaRPr kumimoji="0" lang="en-US" altLang="en-US" sz="10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6"/>
            </p:custDataLst>
          </p:nvPr>
        </p:nvSpPr>
        <p:spPr>
          <a:xfrm>
            <a:off x="868045" y="4676775"/>
            <a:ext cx="4166870" cy="189865"/>
          </a:xfrm>
          <a:prstGeom prst="rect">
            <a:avLst/>
          </a:prstGeom>
          <a:noFill/>
        </p:spPr>
        <p:txBody>
          <a:bodyPr wrap="square">
            <a:noAutofit/>
          </a:bodyPr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报告</a:t>
            </a:r>
            <a:r>
              <a:rPr kumimoji="0" lang="zh-CN" altLang="en-US" sz="10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日期：</a:t>
            </a:r>
            <a:r>
              <a:rPr lang="en-US" sz="10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+mn-ea"/>
              </a:rPr>
              <a:t>2025-10-25</a:t>
            </a:r>
            <a:endParaRPr kumimoji="0" lang="en-US" altLang="en-US" sz="10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652250" y="6600190"/>
            <a:ext cx="266700" cy="106680"/>
            <a:chOff x="5717540" y="901700"/>
            <a:chExt cx="266700" cy="106680"/>
          </a:xfrm>
        </p:grpSpPr>
        <p:cxnSp>
          <p:nvCxnSpPr>
            <p:cNvPr id="9" name="直接连接符 8"/>
            <p:cNvCxnSpPr/>
            <p:nvPr>
              <p:custDataLst>
                <p:tags r:id="rId27"/>
              </p:custDataLst>
            </p:nvPr>
          </p:nvCxnSpPr>
          <p:spPr>
            <a:xfrm>
              <a:off x="5717540" y="90170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>
              <p:custDataLst>
                <p:tags r:id="rId28"/>
              </p:custDataLst>
            </p:nvPr>
          </p:nvCxnSpPr>
          <p:spPr>
            <a:xfrm>
              <a:off x="5717540" y="95504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>
              <p:custDataLst>
                <p:tags r:id="rId29"/>
              </p:custDataLst>
            </p:nvPr>
          </p:nvCxnSpPr>
          <p:spPr>
            <a:xfrm>
              <a:off x="5717540" y="100838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小球-旋转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722630" y="-526415"/>
            <a:ext cx="5720715" cy="5731510"/>
          </a:xfrm>
          <a:prstGeom prst="rect">
            <a:avLst/>
          </a:prstGeom>
        </p:spPr>
      </p:pic>
      <p:grpSp>
        <p:nvGrpSpPr>
          <p:cNvPr id="34" name="Group 4"/>
          <p:cNvGrpSpPr>
            <a:grpSpLocks noChangeAspect="1"/>
          </p:cNvGrpSpPr>
          <p:nvPr/>
        </p:nvGrpSpPr>
        <p:grpSpPr bwMode="auto">
          <a:xfrm rot="16200000">
            <a:off x="1087206" y="5927460"/>
            <a:ext cx="615713" cy="805746"/>
            <a:chOff x="2759" y="1462"/>
            <a:chExt cx="243" cy="318"/>
          </a:xfrm>
        </p:grpSpPr>
        <p:sp>
          <p:nvSpPr>
            <p:cNvPr id="35" name="Oval 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759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Oval 6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834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Oval 7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909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Oval 8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985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" name="Oval 9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759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0" name="Oval 10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834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1" name="Oval 1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09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2" name="Oval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985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3" name="Oval 1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759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4" name="Oval 1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834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5" name="Oval 1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909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6" name="Oval 1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985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7" name="Oval 17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759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8" name="Oval 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834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9" name="Oval 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909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0" name="Oval 20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985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1" name="Oval 21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759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2" name="Oval 22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834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3" name="Oval 23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909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4" name="Oval 2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985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652250" y="6600190"/>
            <a:ext cx="266700" cy="106680"/>
            <a:chOff x="5717540" y="901700"/>
            <a:chExt cx="266700" cy="106680"/>
          </a:xfrm>
        </p:grpSpPr>
        <p:cxnSp>
          <p:nvCxnSpPr>
            <p:cNvPr id="9" name="直接连接符 8"/>
            <p:cNvCxnSpPr/>
            <p:nvPr>
              <p:custDataLst>
                <p:tags r:id="rId23"/>
              </p:custDataLst>
            </p:nvPr>
          </p:nvCxnSpPr>
          <p:spPr>
            <a:xfrm>
              <a:off x="5717540" y="90170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>
              <p:custDataLst>
                <p:tags r:id="rId24"/>
              </p:custDataLst>
            </p:nvPr>
          </p:nvCxnSpPr>
          <p:spPr>
            <a:xfrm>
              <a:off x="5717540" y="95504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>
              <p:custDataLst>
                <p:tags r:id="rId25"/>
              </p:custDataLst>
            </p:nvPr>
          </p:nvCxnSpPr>
          <p:spPr>
            <a:xfrm>
              <a:off x="5717540" y="100838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>
            <p:custDataLst>
              <p:tags r:id="rId26"/>
            </p:custDataLst>
          </p:nvPr>
        </p:nvSpPr>
        <p:spPr>
          <a:xfrm>
            <a:off x="992188" y="2705368"/>
            <a:ext cx="14033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微软雅黑 Light" panose="020B0502040204020203" charset="-122"/>
                <a:cs typeface="+mn-cs"/>
                <a:sym typeface="+mn-lt"/>
              </a:rPr>
              <a:t>目录</a:t>
            </a:r>
            <a:endParaRPr kumimoji="0" lang="zh-CN" altLang="en-US" sz="48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/>
              <a:ea typeface="微软雅黑 Light" panose="020B0502040204020203" charset="-122"/>
              <a:cs typeface="+mn-cs"/>
              <a:sym typeface="+mn-lt"/>
            </a:endParaRPr>
          </a:p>
        </p:txBody>
      </p:sp>
      <p:sp>
        <p:nvSpPr>
          <p:cNvPr id="10" name="文本占位符 3"/>
          <p:cNvSpPr>
            <a:spLocks noGrp="1"/>
          </p:cNvSpPr>
          <p:nvPr>
            <p:custDataLst>
              <p:tags r:id="rId27"/>
            </p:custDataLst>
          </p:nvPr>
        </p:nvSpPr>
        <p:spPr>
          <a:xfrm>
            <a:off x="4669790" y="2205355"/>
            <a:ext cx="936000" cy="4152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800" b="1" i="0" kern="1200">
                <a:solidFill>
                  <a:srgbClr val="2A71EC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>
                <a:solidFill>
                  <a:schemeClr val="tx1"/>
                </a:solidFill>
                <a:latin typeface="PingFang SC Medium" panose="020B0400000000000000" charset="-122"/>
                <a:ea typeface="PingFang SC Medium" panose="020B0400000000000000" charset="-122"/>
              </a:rPr>
              <a:t>D3</a:t>
            </a:r>
            <a:endParaRPr lang="en-US" altLang="zh-CN" sz="2000" b="0">
              <a:solidFill>
                <a:schemeClr val="tx1"/>
              </a:solidFill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1" name="文本占位符 4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5605780" y="845185"/>
            <a:ext cx="3600000" cy="4108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>
                <a:latin typeface="PingFang SC Medium" panose="020B0400000000000000" charset="-122"/>
                <a:ea typeface="PingFang SC Medium" panose="020B0400000000000000" charset="-122"/>
              </a:rPr>
              <a:t>团队组建</a:t>
            </a:r>
            <a:endParaRPr lang="zh-CN" altLang="en-US" sz="2000" b="0"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2" name="文本占位符 5"/>
          <p:cNvSpPr>
            <a:spLocks noGrp="1"/>
          </p:cNvSpPr>
          <p:nvPr>
            <p:custDataLst>
              <p:tags r:id="rId29"/>
            </p:custDataLst>
          </p:nvPr>
        </p:nvSpPr>
        <p:spPr>
          <a:xfrm>
            <a:off x="4669790" y="2887980"/>
            <a:ext cx="936000" cy="4152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800" b="1" i="0" kern="1200">
                <a:solidFill>
                  <a:srgbClr val="2A71EC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>
                <a:solidFill>
                  <a:schemeClr val="tx1"/>
                </a:solidFill>
                <a:latin typeface="PingFang SC Medium" panose="020B0400000000000000" charset="-122"/>
                <a:ea typeface="PingFang SC Medium" panose="020B0400000000000000" charset="-122"/>
              </a:rPr>
              <a:t>D4</a:t>
            </a:r>
            <a:endParaRPr lang="en-US" altLang="zh-CN" sz="2000" b="0">
              <a:solidFill>
                <a:schemeClr val="tx1"/>
              </a:solidFill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3" name="文本占位符 6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5605780" y="2219325"/>
            <a:ext cx="3600000" cy="4108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>
                <a:latin typeface="PingFang SC Medium" panose="020B0400000000000000" charset="-122"/>
                <a:ea typeface="PingFang SC Medium" panose="020B0400000000000000" charset="-122"/>
              </a:rPr>
              <a:t>临时围堵措施</a:t>
            </a:r>
            <a:endParaRPr lang="zh-CN" altLang="en-US" sz="2000" b="0"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4" name="文本占位符 7"/>
          <p:cNvSpPr>
            <a:spLocks noGrp="1"/>
          </p:cNvSpPr>
          <p:nvPr>
            <p:custDataLst>
              <p:tags r:id="rId31"/>
            </p:custDataLst>
          </p:nvPr>
        </p:nvSpPr>
        <p:spPr>
          <a:xfrm>
            <a:off x="5605780" y="5654675"/>
            <a:ext cx="3600000" cy="4108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>
                <a:latin typeface="PingFang SC Medium" panose="020B0400000000000000" charset="-122"/>
                <a:ea typeface="PingFang SC Medium" panose="020B0400000000000000" charset="-122"/>
              </a:rPr>
              <a:t>团队庆祝</a:t>
            </a:r>
            <a:endParaRPr lang="zh-CN" altLang="en-US" sz="2000" b="0"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5" name="文本占位符 8"/>
          <p:cNvSpPr>
            <a:spLocks noGrp="1"/>
          </p:cNvSpPr>
          <p:nvPr>
            <p:custDataLst>
              <p:tags r:id="rId32"/>
            </p:custDataLst>
          </p:nvPr>
        </p:nvSpPr>
        <p:spPr>
          <a:xfrm>
            <a:off x="5605780" y="4280535"/>
            <a:ext cx="3600000" cy="4108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>
                <a:latin typeface="PingFang SC Medium" panose="020B0400000000000000" charset="-122"/>
                <a:ea typeface="PingFang SC Medium" panose="020B0400000000000000" charset="-122"/>
              </a:rPr>
              <a:t>永久措施的实施与验证</a:t>
            </a:r>
            <a:endParaRPr lang="zh-CN" altLang="en-US" sz="2000" b="0"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6" name="文本占位符 10"/>
          <p:cNvSpPr>
            <a:spLocks noGrp="1"/>
          </p:cNvSpPr>
          <p:nvPr>
            <p:custDataLst>
              <p:tags r:id="rId33"/>
            </p:custDataLst>
          </p:nvPr>
        </p:nvSpPr>
        <p:spPr>
          <a:xfrm>
            <a:off x="4669790" y="841375"/>
            <a:ext cx="936000" cy="4146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800" b="1" i="0" kern="1200">
                <a:solidFill>
                  <a:srgbClr val="2A71EC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>
                <a:solidFill>
                  <a:schemeClr val="tx1"/>
                </a:solidFill>
                <a:latin typeface="PingFang SC Medium" panose="020B0400000000000000" charset="-122"/>
                <a:ea typeface="PingFang SC Medium" panose="020B0400000000000000" charset="-122"/>
              </a:rPr>
              <a:t>D1</a:t>
            </a:r>
            <a:endParaRPr lang="en-US" altLang="zh-CN" sz="2000" b="0">
              <a:solidFill>
                <a:schemeClr val="tx1"/>
              </a:solidFill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7" name="文本占位符 11"/>
          <p:cNvSpPr>
            <a:spLocks noGrp="1"/>
          </p:cNvSpPr>
          <p:nvPr>
            <p:custDataLst>
              <p:tags r:id="rId34"/>
            </p:custDataLst>
          </p:nvPr>
        </p:nvSpPr>
        <p:spPr>
          <a:xfrm>
            <a:off x="4669790" y="4269105"/>
            <a:ext cx="936000" cy="4152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800" b="1" i="0" kern="1200">
                <a:solidFill>
                  <a:srgbClr val="2A71EC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>
                <a:solidFill>
                  <a:schemeClr val="tx1"/>
                </a:solidFill>
                <a:latin typeface="PingFang SC Medium" panose="020B0400000000000000" charset="-122"/>
                <a:ea typeface="PingFang SC Medium" panose="020B0400000000000000" charset="-122"/>
              </a:rPr>
              <a:t>D6</a:t>
            </a:r>
            <a:endParaRPr lang="en-US" altLang="zh-CN" sz="2000" b="0">
              <a:solidFill>
                <a:schemeClr val="tx1"/>
              </a:solidFill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8" name="文本占位符 12"/>
          <p:cNvSpPr>
            <a:spLocks noGrp="1"/>
          </p:cNvSpPr>
          <p:nvPr>
            <p:custDataLst>
              <p:tags r:id="rId35"/>
            </p:custDataLst>
          </p:nvPr>
        </p:nvSpPr>
        <p:spPr>
          <a:xfrm>
            <a:off x="4669790" y="4951730"/>
            <a:ext cx="936000" cy="4413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800" b="1" i="0" kern="1200">
                <a:solidFill>
                  <a:srgbClr val="2A71EC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>
                <a:solidFill>
                  <a:schemeClr val="tx1"/>
                </a:solidFill>
                <a:latin typeface="PingFang SC Medium" panose="020B0400000000000000" charset="-122"/>
                <a:ea typeface="PingFang SC Medium" panose="020B0400000000000000" charset="-122"/>
              </a:rPr>
              <a:t>D7</a:t>
            </a:r>
            <a:endParaRPr lang="en-US" altLang="zh-CN" sz="2000" b="0">
              <a:solidFill>
                <a:schemeClr val="tx1"/>
              </a:solidFill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19" name="文本占位符 13"/>
          <p:cNvSpPr>
            <a:spLocks noGrp="1"/>
          </p:cNvSpPr>
          <p:nvPr>
            <p:custDataLst>
              <p:tags r:id="rId36"/>
            </p:custDataLst>
          </p:nvPr>
        </p:nvSpPr>
        <p:spPr>
          <a:xfrm>
            <a:off x="4669790" y="5660390"/>
            <a:ext cx="936000" cy="4038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800" b="1" i="0" kern="1200">
                <a:solidFill>
                  <a:srgbClr val="2A71EC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>
                <a:solidFill>
                  <a:schemeClr val="tx1"/>
                </a:solidFill>
                <a:latin typeface="PingFang SC Medium" panose="020B0400000000000000" charset="-122"/>
                <a:ea typeface="PingFang SC Medium" panose="020B0400000000000000" charset="-122"/>
              </a:rPr>
              <a:t>D8</a:t>
            </a:r>
            <a:endParaRPr lang="en-US" altLang="zh-CN" sz="2000" b="0">
              <a:solidFill>
                <a:schemeClr val="tx1"/>
              </a:solidFill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20" name="文本占位符 14"/>
          <p:cNvSpPr>
            <a:spLocks noGrp="1"/>
          </p:cNvSpPr>
          <p:nvPr>
            <p:custDataLst>
              <p:tags r:id="rId37"/>
            </p:custDataLst>
          </p:nvPr>
        </p:nvSpPr>
        <p:spPr>
          <a:xfrm>
            <a:off x="4669790" y="3570605"/>
            <a:ext cx="936000" cy="4311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800" b="1" i="0" kern="1200">
                <a:solidFill>
                  <a:srgbClr val="2A71EC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>
                <a:solidFill>
                  <a:schemeClr val="tx1"/>
                </a:solidFill>
                <a:latin typeface="PingFang SC Medium" panose="020B0400000000000000" charset="-122"/>
                <a:ea typeface="PingFang SC Medium" panose="020B0400000000000000" charset="-122"/>
              </a:rPr>
              <a:t>D5</a:t>
            </a:r>
            <a:endParaRPr lang="en-US" altLang="zh-CN" sz="2000" b="0">
              <a:solidFill>
                <a:schemeClr val="tx1"/>
              </a:solidFill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22" name="文本占位符 15"/>
          <p:cNvSpPr>
            <a:spLocks noGrp="1"/>
          </p:cNvSpPr>
          <p:nvPr>
            <p:custDataLst>
              <p:tags r:id="rId38"/>
            </p:custDataLst>
          </p:nvPr>
        </p:nvSpPr>
        <p:spPr>
          <a:xfrm>
            <a:off x="5605780" y="1532255"/>
            <a:ext cx="3600000" cy="4108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>
                <a:latin typeface="PingFang SC Medium" panose="020B0400000000000000" charset="-122"/>
                <a:ea typeface="PingFang SC Medium" panose="020B0400000000000000" charset="-122"/>
              </a:rPr>
              <a:t>问题描述</a:t>
            </a:r>
            <a:endParaRPr lang="zh-CN" altLang="en-US" sz="2000" b="0"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23" name="文本占位符 16"/>
          <p:cNvSpPr>
            <a:spLocks noGrp="1"/>
          </p:cNvSpPr>
          <p:nvPr>
            <p:custDataLst>
              <p:tags r:id="rId39"/>
            </p:custDataLst>
          </p:nvPr>
        </p:nvSpPr>
        <p:spPr>
          <a:xfrm>
            <a:off x="5605780" y="2906395"/>
            <a:ext cx="3600000" cy="4108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>
                <a:latin typeface="PingFang SC Medium" panose="020B0400000000000000" charset="-122"/>
                <a:ea typeface="PingFang SC Medium" panose="020B0400000000000000" charset="-122"/>
              </a:rPr>
              <a:t>根本原因分析</a:t>
            </a:r>
            <a:endParaRPr lang="zh-CN" altLang="en-US" sz="2000" b="0"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24" name="文本占位符 17"/>
          <p:cNvSpPr>
            <a:spLocks noGrp="1"/>
          </p:cNvSpPr>
          <p:nvPr>
            <p:custDataLst>
              <p:tags r:id="rId40"/>
            </p:custDataLst>
          </p:nvPr>
        </p:nvSpPr>
        <p:spPr>
          <a:xfrm>
            <a:off x="5605780" y="3593465"/>
            <a:ext cx="3600000" cy="4108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>
                <a:latin typeface="PingFang SC Medium" panose="020B0400000000000000" charset="-122"/>
                <a:ea typeface="PingFang SC Medium" panose="020B0400000000000000" charset="-122"/>
              </a:rPr>
              <a:t>制定永久纠正措施</a:t>
            </a:r>
            <a:endParaRPr lang="zh-CN" altLang="en-US" sz="2000" b="0"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25" name="文本占位符 18"/>
          <p:cNvSpPr>
            <a:spLocks noGrp="1"/>
          </p:cNvSpPr>
          <p:nvPr>
            <p:custDataLst>
              <p:tags r:id="rId41"/>
            </p:custDataLst>
          </p:nvPr>
        </p:nvSpPr>
        <p:spPr>
          <a:xfrm>
            <a:off x="5605780" y="4967605"/>
            <a:ext cx="3600000" cy="4108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>
                <a:latin typeface="PingFang SC Medium" panose="020B0400000000000000" charset="-122"/>
                <a:ea typeface="PingFang SC Medium" panose="020B0400000000000000" charset="-122"/>
              </a:rPr>
              <a:t>预防再发生措施</a:t>
            </a:r>
            <a:endParaRPr lang="zh-CN" altLang="en-US" sz="2000" b="0"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26" name="文本占位符 10"/>
          <p:cNvSpPr>
            <a:spLocks noGrp="1"/>
          </p:cNvSpPr>
          <p:nvPr>
            <p:custDataLst>
              <p:tags r:id="rId42"/>
            </p:custDataLst>
          </p:nvPr>
        </p:nvSpPr>
        <p:spPr>
          <a:xfrm>
            <a:off x="4669790" y="1523365"/>
            <a:ext cx="936000" cy="4146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800" b="1" i="0" kern="1200">
                <a:solidFill>
                  <a:srgbClr val="2A71EC"/>
                </a:solidFill>
                <a:latin typeface="微软雅黑" charset="-122"/>
                <a:ea typeface="微软雅黑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微软雅黑" charset="-122"/>
                <a:ea typeface="微软雅黑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0">
                <a:solidFill>
                  <a:schemeClr val="tx1"/>
                </a:solidFill>
                <a:latin typeface="PingFang SC Medium" panose="020B0400000000000000" charset="-122"/>
                <a:ea typeface="PingFang SC Medium" panose="020B0400000000000000" charset="-122"/>
              </a:rPr>
              <a:t>D2</a:t>
            </a:r>
            <a:endParaRPr lang="en-US" altLang="zh-CN" sz="2000" b="0">
              <a:solidFill>
                <a:schemeClr val="tx1"/>
              </a:solidFill>
              <a:latin typeface="PingFang SC Medium" panose="020B0400000000000000" charset="-122"/>
              <a:ea typeface="PingFang SC Medium" panose="020B0400000000000000" charset="-122"/>
            </a:endParaRPr>
          </a:p>
        </p:txBody>
      </p:sp>
      <p:sp>
        <p:nvSpPr>
          <p:cNvPr id="28" name="矩形 27"/>
          <p:cNvSpPr/>
          <p:nvPr>
            <p:custDataLst>
              <p:tags r:id="rId43"/>
            </p:custDataLst>
          </p:nvPr>
        </p:nvSpPr>
        <p:spPr>
          <a:xfrm>
            <a:off x="1090295" y="3535045"/>
            <a:ext cx="1080000" cy="360045"/>
          </a:xfrm>
          <a:prstGeom prst="rect">
            <a:avLst/>
          </a:prstGeom>
        </p:spPr>
        <p:txBody>
          <a:bodyPr wrap="square">
            <a:noAutofit/>
          </a:bodyPr>
          <a:p>
            <a:pPr marL="0" marR="0" lvl="0" indent="0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900" b="1" noProof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微软雅黑 Light" panose="020B0502040204020203" charset="-122"/>
                <a:sym typeface="+mn-lt"/>
              </a:rPr>
              <a:t>CONTENTS</a:t>
            </a:r>
            <a:endParaRPr kumimoji="0" lang="en-US" altLang="zh-CN" sz="9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ea typeface="微软雅黑" charset="-122"/>
              <a:cs typeface="Arial" panose="020B0604020202090204" pitchFamily="34" charset="0"/>
              <a:sym typeface="Calibri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小球-旋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22630" y="-526415"/>
            <a:ext cx="5720715" cy="5731510"/>
          </a:xfrm>
          <a:prstGeom prst="rect">
            <a:avLst/>
          </a:prstGeom>
        </p:spPr>
      </p:pic>
      <p:grpSp>
        <p:nvGrpSpPr>
          <p:cNvPr id="34" name="Group 4"/>
          <p:cNvGrpSpPr>
            <a:grpSpLocks noChangeAspect="1"/>
          </p:cNvGrpSpPr>
          <p:nvPr/>
        </p:nvGrpSpPr>
        <p:grpSpPr bwMode="auto">
          <a:xfrm rot="16200000">
            <a:off x="1087206" y="5927460"/>
            <a:ext cx="615713" cy="805746"/>
            <a:chOff x="2759" y="1462"/>
            <a:chExt cx="243" cy="318"/>
          </a:xfrm>
        </p:grpSpPr>
        <p:sp>
          <p:nvSpPr>
            <p:cNvPr id="35" name="Oval 5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759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Oval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834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Oval 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909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Oval 8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985" y="1462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" name="Oval 9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759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0" name="Oval 10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834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1" name="Oval 1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09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2" name="Oval 12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85" y="153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3" name="Oval 13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759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4" name="Oval 14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834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5" name="Oval 15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09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6" name="Oval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985" y="161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7" name="Oval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759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8" name="Oval 1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834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9" name="Oval 19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909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0" name="Oval 2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985" y="1688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1" name="Oval 2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759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2" name="Oval 22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834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3" name="Oval 23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909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4" name="Oval 2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985" y="1763"/>
              <a:ext cx="17" cy="17"/>
            </a:xfrm>
            <a:prstGeom prst="ellipse">
              <a:avLst/>
            </a:prstGeom>
            <a:solidFill>
              <a:srgbClr val="343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652250" y="6600190"/>
            <a:ext cx="266700" cy="106680"/>
            <a:chOff x="5717540" y="901700"/>
            <a:chExt cx="266700" cy="106680"/>
          </a:xfrm>
        </p:grpSpPr>
        <p:cxnSp>
          <p:nvCxnSpPr>
            <p:cNvPr id="9" name="直接连接符 8"/>
            <p:cNvCxnSpPr/>
            <p:nvPr>
              <p:custDataLst>
                <p:tags r:id="rId22"/>
              </p:custDataLst>
            </p:nvPr>
          </p:nvCxnSpPr>
          <p:spPr>
            <a:xfrm>
              <a:off x="5717540" y="90170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>
              <p:custDataLst>
                <p:tags r:id="rId23"/>
              </p:custDataLst>
            </p:nvPr>
          </p:nvCxnSpPr>
          <p:spPr>
            <a:xfrm>
              <a:off x="5717540" y="95504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>
              <p:custDataLst>
                <p:tags r:id="rId24"/>
              </p:custDataLst>
            </p:nvPr>
          </p:nvCxnSpPr>
          <p:spPr>
            <a:xfrm>
              <a:off x="5717540" y="1008380"/>
              <a:ext cx="2667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>
            <p:custDataLst>
              <p:tags r:id="rId25"/>
            </p:custDataLst>
          </p:nvPr>
        </p:nvSpPr>
        <p:spPr>
          <a:xfrm>
            <a:off x="905969" y="2096596"/>
            <a:ext cx="63116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/>
                <a:ea typeface="微软雅黑 Light" panose="020B0502040204020203" charset="-122"/>
                <a:cs typeface="+mn-cs"/>
              </a:rPr>
              <a:t>THANK YOU </a:t>
            </a:r>
            <a:endParaRPr kumimoji="0" lang="en-US" altLang="zh-CN" sz="6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/>
              <a:ea typeface="微软雅黑 Light" panose="020B0502040204020203" charset="-122"/>
              <a:cs typeface="+mn-cs"/>
            </a:endParaRPr>
          </a:p>
        </p:txBody>
      </p:sp>
      <p:sp>
        <p:nvSpPr>
          <p:cNvPr id="4" name="文本框 3"/>
          <p:cNvSpPr txBox="1"/>
          <p:nvPr>
            <p:custDataLst>
              <p:tags r:id="rId26"/>
            </p:custDataLst>
          </p:nvPr>
        </p:nvSpPr>
        <p:spPr>
          <a:xfrm>
            <a:off x="932967" y="3111963"/>
            <a:ext cx="4166647" cy="33718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ingFang SC Regular" panose="020B0400000000000000" charset="-122"/>
                <a:ea typeface="PingFang SC Regular" panose="020B0400000000000000" charset="-122"/>
                <a:cs typeface="+mn-cs"/>
              </a:rPr>
              <a:t>感谢各位领导和同事的观看</a:t>
            </a:r>
            <a:endParaRPr kumimoji="0" lang="zh-CN" altLang="en-US" sz="16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PingFang SC Regular" panose="020B0400000000000000" charset="-122"/>
              <a:ea typeface="PingFang SC Regular" panose="020B0400000000000000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UNIT_PLACING_PICTURE_USER_VIEWPORT" val="{&quot;height&quot;:9026,&quot;width&quot;:9009}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WPS 表格</Application>
  <PresentationFormat>宽屏</PresentationFormat>
  <Paragraphs>50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27" baseType="lpstr">
      <vt:lpstr>Arial</vt:lpstr>
      <vt:lpstr>宋体</vt:lpstr>
      <vt:lpstr>Wingdings</vt:lpstr>
      <vt:lpstr>Wingdings</vt:lpstr>
      <vt:lpstr>PingFang SC Regular</vt:lpstr>
      <vt:lpstr>Century Gothic</vt:lpstr>
      <vt:lpstr>苹方-简</vt:lpstr>
      <vt:lpstr>微软雅黑 Light</vt:lpstr>
      <vt:lpstr>Century Gothic</vt:lpstr>
      <vt:lpstr>微软雅黑</vt:lpstr>
      <vt:lpstr>PingFang SC Medium</vt:lpstr>
      <vt:lpstr>Calibri Light</vt:lpstr>
      <vt:lpstr>Calibri</vt:lpstr>
      <vt:lpstr>汉仪中黑KW</vt:lpstr>
      <vt:lpstr>Helvetica Neue</vt:lpstr>
      <vt:lpstr>汉仪旗黑</vt:lpstr>
      <vt:lpstr>宋体</vt:lpstr>
      <vt:lpstr>Arial Unicode MS</vt:lpstr>
      <vt:lpstr>汉仪书宋二KW</vt:lpstr>
      <vt:lpstr>微软雅黑</vt:lpstr>
      <vt:lpstr>微软雅黑 Light</vt:lpstr>
      <vt:lpstr>WPS</vt:lpstr>
      <vt:lpstr>自定义设计方案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ale_zhang</cp:lastModifiedBy>
  <cp:revision>20</cp:revision>
  <dcterms:created xsi:type="dcterms:W3CDTF">2025-10-28T02:11:19Z</dcterms:created>
  <dcterms:modified xsi:type="dcterms:W3CDTF">2025-10-28T02:11:19Z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2052-12.1.23141.23141</vt:lpwstr>
  </property>
  <property fmtid="{D5CDD505-2E9C-101B-9397-08002B2CF9AE}" pid="3" name="ICV">
    <vt:lpwstr>0AD57844EE468FA56746FF6802D565D6_41</vt:lpwstr>
  </property>
</Properties>
</file>