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71" r:id="rId3"/>
    <p:sldId id="272" r:id="rId4"/>
    <p:sldId id="274" r:id="rId5"/>
    <p:sldId id="259" r:id="rId7"/>
  </p:sldIdLst>
  <p:sldSz cx="12192000" cy="6858000"/>
  <p:notesSz cx="6858000" cy="9144000"/>
  <p:custDataLst>
    <p:tags r:id="rId1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" orient="horz" pos="4082" userDrawn="1">
          <p15:clr>
            <a:srgbClr val="A4A3A4"/>
          </p15:clr>
        </p15:guide>
        <p15:guide id="2" pos="309" userDrawn="1">
          <p15:clr>
            <a:srgbClr val="A4A3A4"/>
          </p15:clr>
        </p15:guide>
        <p15:guide id="3" pos="7405" userDrawn="1">
          <p15:clr>
            <a:srgbClr val="A4A3A4"/>
          </p15:clr>
        </p15:guide>
        <p15:guide id="4" orient="horz" pos="51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istrator" initials="A" lastIdx="0" clrIdx="0"/>
  <p:cmAuthor id="1" name="zhan jiabao" initials="zj" lastIdx="2" clrIdx="0"/>
  <p:cmAuthor id="2" name="yanghua.li 李杨华" initials="y李" lastIdx="1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2B2"/>
    <a:srgbClr val="97B804"/>
    <a:srgbClr val="C7C7C7"/>
    <a:srgbClr val="7294D3"/>
    <a:srgbClr val="FFD554"/>
    <a:srgbClr val="FFFFFF"/>
    <a:srgbClr val="C1C1C1"/>
    <a:srgbClr val="0868B5"/>
    <a:srgbClr val="96B421"/>
    <a:srgbClr val="93B3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133" autoAdjust="0"/>
  </p:normalViewPr>
  <p:slideViewPr>
    <p:cSldViewPr snapToGrid="0" showGuides="1">
      <p:cViewPr varScale="1">
        <p:scale>
          <a:sx n="72" d="100"/>
          <a:sy n="72" d="100"/>
        </p:scale>
        <p:origin x="63" y="93"/>
      </p:cViewPr>
      <p:guideLst>
        <p:guide orient="horz" pos="4082"/>
        <p:guide pos="309"/>
        <p:guide pos="7405"/>
        <p:guide orient="horz" pos="5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9" d="100"/>
          <a:sy n="69" d="100"/>
        </p:scale>
        <p:origin x="278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gs" Target="tags/tag33.xml"/><Relationship Id="rId11" Type="http://schemas.openxmlformats.org/officeDocument/2006/relationships/commentAuthors" Target="commentAuthors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A87B24-4579-45DF-B3D6-5E4D5B3064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1FE46F-B77B-44B0-BB4F-CDA21856A7C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FE46F-B77B-44B0-BB4F-CDA21856A7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 hasCustomPrompt="1"/>
          </p:nvPr>
        </p:nvSpPr>
        <p:spPr>
          <a:xfrm>
            <a:off x="1430525" y="2840001"/>
            <a:ext cx="7315442" cy="462597"/>
          </a:xfrm>
          <a:prstGeom prst="rect">
            <a:avLst/>
          </a:prstGeom>
        </p:spPr>
        <p:txBody>
          <a:bodyPr/>
          <a:lstStyle>
            <a:lvl1pPr marL="0" marR="0" indent="0" algn="l" defTabSz="2438400" rtl="0" eaLnBrk="1" fontAlgn="auto" latinLnBrk="0" hangingPunct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defRPr lang="zh-CN" altLang="en-US" sz="2000" kern="10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ea"/>
              </a:defRPr>
            </a:lvl1pPr>
            <a:lvl2pPr marL="0" marR="0" indent="0" algn="l" defTabSz="2438400" rtl="0" eaLnBrk="1" fontAlgn="auto" latinLnBrk="0" hangingPunct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defRPr lang="zh-CN" altLang="en-US" sz="2000" kern="10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ea"/>
              </a:defRPr>
            </a:lvl2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29871" y="2032561"/>
            <a:ext cx="9715051" cy="699882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0062B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7" name="图片 6" descr="未命名 -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323975"/>
            <a:ext cx="12204700" cy="4581525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9191625" y="6177280"/>
            <a:ext cx="2754630" cy="306705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r>
              <a:rPr lang="zh-CN" alt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</a:rPr>
              <a:t>深圳市海能达通信有限公司</a:t>
            </a:r>
            <a:endParaRPr lang="zh-CN" altLang="en-US" sz="1400" dirty="0" err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 Unicode MS" panose="020B0604020202020204" pitchFamily="34" charset="-122"/>
            </a:endParaRPr>
          </a:p>
        </p:txBody>
      </p:sp>
      <p:pic>
        <p:nvPicPr>
          <p:cNvPr id="12" name="图片 11" descr="IHPS LOGO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75620" y="451485"/>
            <a:ext cx="955040" cy="321310"/>
          </a:xfrm>
          <a:prstGeom prst="rect">
            <a:avLst/>
          </a:prstGeom>
        </p:spPr>
      </p:pic>
      <p:pic>
        <p:nvPicPr>
          <p:cNvPr id="13" name="图片 12" descr="Hytera_中英文品牌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782050" y="259715"/>
            <a:ext cx="1476375" cy="924560"/>
          </a:xfrm>
          <a:prstGeom prst="rect">
            <a:avLst/>
          </a:prstGeom>
        </p:spPr>
      </p:pic>
      <p:cxnSp>
        <p:nvCxnSpPr>
          <p:cNvPr id="14" name="直接连接符 13"/>
          <p:cNvCxnSpPr/>
          <p:nvPr userDrawn="1"/>
        </p:nvCxnSpPr>
        <p:spPr>
          <a:xfrm>
            <a:off x="10431780" y="457200"/>
            <a:ext cx="0" cy="31750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/>
          <p:cNvSpPr txBox="1"/>
          <p:nvPr userDrawn="1"/>
        </p:nvSpPr>
        <p:spPr>
          <a:xfrm>
            <a:off x="2297430" y="2422525"/>
            <a:ext cx="173672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zh-CN" sz="4000" b="1" dirty="0">
                <a:solidFill>
                  <a:srgbClr val="0062B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目录</a:t>
            </a:r>
            <a:endParaRPr lang="zh-CN" altLang="zh-CN" sz="4000" b="1" dirty="0">
              <a:solidFill>
                <a:srgbClr val="0062B2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TextBox 8"/>
          <p:cNvSpPr txBox="1"/>
          <p:nvPr userDrawn="1"/>
        </p:nvSpPr>
        <p:spPr>
          <a:xfrm>
            <a:off x="2501265" y="3346450"/>
            <a:ext cx="15328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1600" dirty="0">
                <a:solidFill>
                  <a:srgbClr val="0062B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CONTENTS</a:t>
            </a:r>
            <a:endParaRPr lang="en-US" altLang="zh-CN" sz="1600" dirty="0">
              <a:solidFill>
                <a:srgbClr val="0062B2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21" name="图片 20" descr="IHPS LOGO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56570" y="451485"/>
            <a:ext cx="1099185" cy="3695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正文-带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HPS LOGO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56570" y="451485"/>
            <a:ext cx="1099185" cy="369570"/>
          </a:xfrm>
          <a:prstGeom prst="rect">
            <a:avLst/>
          </a:prstGeom>
        </p:spPr>
      </p:pic>
      <p:sp>
        <p:nvSpPr>
          <p:cNvPr id="4" name="标题 5"/>
          <p:cNvSpPr>
            <a:spLocks noGrp="1"/>
          </p:cNvSpPr>
          <p:nvPr>
            <p:ph type="title"/>
          </p:nvPr>
        </p:nvSpPr>
        <p:spPr>
          <a:xfrm>
            <a:off x="344214" y="451485"/>
            <a:ext cx="5383924" cy="433661"/>
          </a:xfrm>
          <a:prstGeom prst="rect">
            <a:avLst/>
          </a:prstGeom>
        </p:spPr>
        <p:txBody>
          <a:bodyPr/>
          <a:lstStyle>
            <a:lvl1pPr>
              <a:defRPr sz="28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正文-两级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HPS LOGO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56570" y="451485"/>
            <a:ext cx="1099185" cy="369570"/>
          </a:xfrm>
          <a:prstGeom prst="rect">
            <a:avLst/>
          </a:prstGeom>
        </p:spPr>
      </p:pic>
      <p:sp>
        <p:nvSpPr>
          <p:cNvPr id="5" name="内容占位符 4"/>
          <p:cNvSpPr>
            <a:spLocks noGrp="1"/>
          </p:cNvSpPr>
          <p:nvPr>
            <p:ph sz="quarter" idx="11" hasCustomPrompt="1"/>
          </p:nvPr>
        </p:nvSpPr>
        <p:spPr>
          <a:xfrm>
            <a:off x="315747" y="906167"/>
            <a:ext cx="8754241" cy="38187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400"/>
            </a:lvl1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333703" y="451485"/>
            <a:ext cx="5383924" cy="433661"/>
          </a:xfrm>
          <a:prstGeom prst="rect">
            <a:avLst/>
          </a:prstGeom>
        </p:spPr>
        <p:txBody>
          <a:bodyPr/>
          <a:lstStyle>
            <a:lvl1pPr>
              <a:defRPr sz="28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_正文-不带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HPS LOGO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56570" y="451485"/>
            <a:ext cx="1099185" cy="3695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_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HPS LOGO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56570" y="451485"/>
            <a:ext cx="1099185" cy="369570"/>
          </a:xfrm>
          <a:prstGeom prst="rect">
            <a:avLst/>
          </a:prstGeom>
        </p:spPr>
      </p:pic>
      <p:sp>
        <p:nvSpPr>
          <p:cNvPr id="7" name="文本占位符 6"/>
          <p:cNvSpPr>
            <a:spLocks noGrp="1"/>
          </p:cNvSpPr>
          <p:nvPr>
            <p:ph type="body" sz="quarter" idx="10" hasCustomPrompt="1"/>
          </p:nvPr>
        </p:nvSpPr>
        <p:spPr>
          <a:xfrm>
            <a:off x="3468085" y="2679866"/>
            <a:ext cx="5118866" cy="60987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>
                <a:solidFill>
                  <a:srgbClr val="0062B2"/>
                </a:solidFill>
              </a:defRPr>
            </a:lvl1pPr>
          </a:lstStyle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封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2302315" y="1540987"/>
            <a:ext cx="7588572" cy="3840000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>
            <a:off x="3600450" y="2630805"/>
            <a:ext cx="4646295" cy="1508125"/>
            <a:chOff x="6470" y="4723"/>
            <a:chExt cx="4486" cy="1456"/>
          </a:xfrm>
        </p:grpSpPr>
        <p:pic>
          <p:nvPicPr>
            <p:cNvPr id="5" name="图片 4" descr="IHPS LOGO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452" y="5025"/>
              <a:ext cx="1504" cy="506"/>
            </a:xfrm>
            <a:prstGeom prst="rect">
              <a:avLst/>
            </a:prstGeom>
          </p:spPr>
        </p:pic>
        <p:pic>
          <p:nvPicPr>
            <p:cNvPr id="6" name="图片 5" descr="Hytera_中英文品牌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70" y="4723"/>
              <a:ext cx="2325" cy="1456"/>
            </a:xfrm>
            <a:prstGeom prst="rect">
              <a:avLst/>
            </a:prstGeom>
          </p:spPr>
        </p:pic>
        <p:cxnSp>
          <p:nvCxnSpPr>
            <p:cNvPr id="7" name="直接连接符 6"/>
            <p:cNvCxnSpPr/>
            <p:nvPr/>
          </p:nvCxnSpPr>
          <p:spPr>
            <a:xfrm>
              <a:off x="9056" y="5151"/>
              <a:ext cx="0" cy="359"/>
            </a:xfrm>
            <a:prstGeom prst="line">
              <a:avLst/>
            </a:prstGeom>
            <a:ln w="317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4" Type="http://schemas.openxmlformats.org/officeDocument/2006/relationships/slideLayout" Target="../slideLayouts/slideLayout2.xml"/><Relationship Id="rId33" Type="http://schemas.openxmlformats.org/officeDocument/2006/relationships/tags" Target="../tags/tag32.xml"/><Relationship Id="rId32" Type="http://schemas.openxmlformats.org/officeDocument/2006/relationships/tags" Target="../tags/tag31.xml"/><Relationship Id="rId31" Type="http://schemas.openxmlformats.org/officeDocument/2006/relationships/tags" Target="../tags/tag30.xml"/><Relationship Id="rId30" Type="http://schemas.openxmlformats.org/officeDocument/2006/relationships/tags" Target="../tags/tag29.xml"/><Relationship Id="rId3" Type="http://schemas.openxmlformats.org/officeDocument/2006/relationships/tags" Target="../tags/tag3.xml"/><Relationship Id="rId29" Type="http://schemas.openxmlformats.org/officeDocument/2006/relationships/tags" Target="../tags/tag28.xml"/><Relationship Id="rId28" Type="http://schemas.openxmlformats.org/officeDocument/2006/relationships/tags" Target="../tags/tag27.xml"/><Relationship Id="rId27" Type="http://schemas.openxmlformats.org/officeDocument/2006/relationships/tags" Target="../tags/tag26.xml"/><Relationship Id="rId26" Type="http://schemas.openxmlformats.org/officeDocument/2006/relationships/tags" Target="../tags/tag25.xml"/><Relationship Id="rId25" Type="http://schemas.openxmlformats.org/officeDocument/2006/relationships/tags" Target="../tags/tag24.xml"/><Relationship Id="rId24" Type="http://schemas.openxmlformats.org/officeDocument/2006/relationships/tags" Target="../tags/tag23.xml"/><Relationship Id="rId23" Type="http://schemas.openxmlformats.org/officeDocument/2006/relationships/tags" Target="../tags/tag22.xml"/><Relationship Id="rId22" Type="http://schemas.openxmlformats.org/officeDocument/2006/relationships/tags" Target="../tags/tag21.xml"/><Relationship Id="rId21" Type="http://schemas.openxmlformats.org/officeDocument/2006/relationships/tags" Target="../tags/tag20.xml"/><Relationship Id="rId20" Type="http://schemas.openxmlformats.org/officeDocument/2006/relationships/tags" Target="../tags/tag19.xml"/><Relationship Id="rId2" Type="http://schemas.openxmlformats.org/officeDocument/2006/relationships/tags" Target="../tags/tag2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image" Target="../media/image2.png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altLang="zh-CN" dirty="0">
                <a:solidFill>
                  <a:srgbClr val="0067B3"/>
                </a:solidFill>
                <a:cs typeface="+mn-ea"/>
                <a:sym typeface="+mn-lt"/>
              </a:rPr>
              <a:t>XXXXXX</a:t>
            </a:r>
            <a:r>
              <a:rPr lang="zh-CN" altLang="en-US" dirty="0">
                <a:solidFill>
                  <a:srgbClr val="0067B3"/>
                </a:solidFill>
                <a:cs typeface="+mn-ea"/>
                <a:sym typeface="+mn-lt"/>
              </a:rPr>
              <a:t>问题</a:t>
            </a:r>
            <a:r>
              <a:rPr lang="en-US" altLang="zh-CN" dirty="0">
                <a:solidFill>
                  <a:srgbClr val="0067B3"/>
                </a:solidFill>
                <a:cs typeface="+mn-ea"/>
                <a:sym typeface="+mn-lt"/>
              </a:rPr>
              <a:t>8D</a:t>
            </a:r>
            <a:r>
              <a:rPr lang="zh-CN" altLang="en-US" dirty="0">
                <a:solidFill>
                  <a:srgbClr val="0067B3"/>
                </a:solidFill>
                <a:cs typeface="+mn-ea"/>
                <a:sym typeface="+mn-lt"/>
              </a:rPr>
              <a:t>报告</a:t>
            </a:r>
            <a:endParaRPr lang="zh-CN" altLang="en-US" dirty="0">
              <a:solidFill>
                <a:srgbClr val="0067B3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sym typeface="+mn-lt"/>
              </a:rPr>
              <a:t>值得信赖的电子智造服务提供商</a:t>
            </a:r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4311048" y="449179"/>
            <a:ext cx="4661535" cy="797560"/>
            <a:chOff x="4856480" y="1671320"/>
            <a:chExt cx="4661535" cy="797560"/>
          </a:xfrm>
        </p:grpSpPr>
        <p:sp>
          <p:nvSpPr>
            <p:cNvPr id="13" name="圆角矩形 12"/>
            <p:cNvSpPr/>
            <p:nvPr>
              <p:custDataLst>
                <p:tags r:id="rId2"/>
              </p:custDataLst>
            </p:nvPr>
          </p:nvSpPr>
          <p:spPr>
            <a:xfrm>
              <a:off x="4856480" y="1774825"/>
              <a:ext cx="4661535" cy="6477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>
              <p:custDataLst>
                <p:tags r:id="rId3"/>
              </p:custDataLst>
            </p:nvPr>
          </p:nvSpPr>
          <p:spPr>
            <a:xfrm>
              <a:off x="5575300" y="1768475"/>
              <a:ext cx="1429385" cy="700405"/>
            </a:xfrm>
            <a:prstGeom prst="rect">
              <a:avLst/>
            </a:prstGeom>
            <a:noFill/>
          </p:spPr>
          <p:txBody>
            <a:bodyPr wrap="none" rtlCol="0" anchor="ctr" anchorCtr="0">
              <a:noAutofit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团队组建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21" name="TextBox 8"/>
            <p:cNvSpPr txBox="1"/>
            <p:nvPr>
              <p:custDataLst>
                <p:tags r:id="rId4"/>
              </p:custDataLst>
            </p:nvPr>
          </p:nvSpPr>
          <p:spPr>
            <a:xfrm>
              <a:off x="5033645" y="1671320"/>
              <a:ext cx="767715" cy="715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lvl="0">
                <a:lnSpc>
                  <a:spcPct val="150000"/>
                </a:lnSpc>
              </a:pPr>
              <a:r>
                <a:rPr lang="en-US" altLang="zh-CN" sz="2800" b="1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D1</a:t>
              </a:r>
              <a:endParaRPr lang="en-US" altLang="zh-CN" sz="28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>
            <p:custDataLst>
              <p:tags r:id="rId5"/>
            </p:custDataLst>
          </p:nvPr>
        </p:nvGrpSpPr>
        <p:grpSpPr>
          <a:xfrm>
            <a:off x="4311048" y="1239119"/>
            <a:ext cx="4661535" cy="710565"/>
            <a:chOff x="4856480" y="2461260"/>
            <a:chExt cx="4661535" cy="710565"/>
          </a:xfrm>
        </p:grpSpPr>
        <p:sp>
          <p:nvSpPr>
            <p:cNvPr id="14" name="圆角矩形 13"/>
            <p:cNvSpPr/>
            <p:nvPr>
              <p:custDataLst>
                <p:tags r:id="rId6"/>
              </p:custDataLst>
            </p:nvPr>
          </p:nvSpPr>
          <p:spPr>
            <a:xfrm>
              <a:off x="4856480" y="2524125"/>
              <a:ext cx="4661535" cy="6477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>
              <p:custDataLst>
                <p:tags r:id="rId7"/>
              </p:custDataLst>
            </p:nvPr>
          </p:nvSpPr>
          <p:spPr>
            <a:xfrm>
              <a:off x="5575300" y="2676525"/>
              <a:ext cx="1210588" cy="40011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问题描述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22" name="TextBox 8"/>
            <p:cNvSpPr txBox="1"/>
            <p:nvPr>
              <p:custDataLst>
                <p:tags r:id="rId8"/>
              </p:custDataLst>
            </p:nvPr>
          </p:nvSpPr>
          <p:spPr>
            <a:xfrm>
              <a:off x="5033645" y="2461260"/>
              <a:ext cx="767715" cy="662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en-US" altLang="zh-CN" sz="2800" b="1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D2</a:t>
              </a:r>
              <a:endParaRPr lang="en-US" altLang="zh-CN" sz="28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>
            <p:custDataLst>
              <p:tags r:id="rId9"/>
            </p:custDataLst>
          </p:nvPr>
        </p:nvGrpSpPr>
        <p:grpSpPr>
          <a:xfrm>
            <a:off x="4311048" y="1950319"/>
            <a:ext cx="4661535" cy="748665"/>
            <a:chOff x="4856480" y="3172460"/>
            <a:chExt cx="4661535" cy="748665"/>
          </a:xfrm>
        </p:grpSpPr>
        <p:sp>
          <p:nvSpPr>
            <p:cNvPr id="15" name="圆角矩形 14"/>
            <p:cNvSpPr/>
            <p:nvPr>
              <p:custDataLst>
                <p:tags r:id="rId10"/>
              </p:custDataLst>
            </p:nvPr>
          </p:nvSpPr>
          <p:spPr>
            <a:xfrm>
              <a:off x="4856480" y="3273425"/>
              <a:ext cx="4661535" cy="6477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>
              <p:custDataLst>
                <p:tags r:id="rId11"/>
              </p:custDataLst>
            </p:nvPr>
          </p:nvSpPr>
          <p:spPr>
            <a:xfrm>
              <a:off x="5575300" y="3400425"/>
              <a:ext cx="1845377" cy="40011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临时</a:t>
              </a:r>
              <a:r>
                <a:rPr lang="en-US" altLang="zh-CN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/</a:t>
              </a:r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围堵措施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23" name="TextBox 8"/>
            <p:cNvSpPr txBox="1"/>
            <p:nvPr>
              <p:custDataLst>
                <p:tags r:id="rId12"/>
              </p:custDataLst>
            </p:nvPr>
          </p:nvSpPr>
          <p:spPr>
            <a:xfrm>
              <a:off x="5033645" y="3172460"/>
              <a:ext cx="767715" cy="662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en-US" altLang="zh-CN" sz="2800" b="1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D3</a:t>
              </a:r>
              <a:endParaRPr lang="en-US" altLang="zh-CN" sz="28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>
            <p:custDataLst>
              <p:tags r:id="rId13"/>
            </p:custDataLst>
          </p:nvPr>
        </p:nvGrpSpPr>
        <p:grpSpPr>
          <a:xfrm>
            <a:off x="4311048" y="2739927"/>
            <a:ext cx="4661535" cy="708357"/>
            <a:chOff x="4856480" y="3962068"/>
            <a:chExt cx="4661535" cy="708357"/>
          </a:xfrm>
        </p:grpSpPr>
        <p:sp>
          <p:nvSpPr>
            <p:cNvPr id="16" name="圆角矩形 15"/>
            <p:cNvSpPr/>
            <p:nvPr>
              <p:custDataLst>
                <p:tags r:id="rId14"/>
              </p:custDataLst>
            </p:nvPr>
          </p:nvSpPr>
          <p:spPr>
            <a:xfrm>
              <a:off x="4856480" y="4022725"/>
              <a:ext cx="4661535" cy="6477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>
              <p:custDataLst>
                <p:tags r:id="rId15"/>
              </p:custDataLst>
            </p:nvPr>
          </p:nvSpPr>
          <p:spPr>
            <a:xfrm>
              <a:off x="5575300" y="4149725"/>
              <a:ext cx="1210588" cy="40011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根本原因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24" name="TextBox 8"/>
            <p:cNvSpPr txBox="1"/>
            <p:nvPr>
              <p:custDataLst>
                <p:tags r:id="rId16"/>
              </p:custDataLst>
            </p:nvPr>
          </p:nvSpPr>
          <p:spPr>
            <a:xfrm>
              <a:off x="5033645" y="3962068"/>
              <a:ext cx="767715" cy="662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en-US" altLang="zh-CN" sz="2800" b="1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D4</a:t>
              </a:r>
              <a:endParaRPr lang="en-US" altLang="zh-CN" sz="28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pic>
        <p:nvPicPr>
          <p:cNvPr id="27" name="图片 26" descr="IHPS LOGO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656570" y="451485"/>
            <a:ext cx="1099185" cy="369570"/>
          </a:xfrm>
          <a:prstGeom prst="rect">
            <a:avLst/>
          </a:prstGeom>
        </p:spPr>
      </p:pic>
      <p:grpSp>
        <p:nvGrpSpPr>
          <p:cNvPr id="25" name="组合 24"/>
          <p:cNvGrpSpPr/>
          <p:nvPr>
            <p:custDataLst>
              <p:tags r:id="rId18"/>
            </p:custDataLst>
          </p:nvPr>
        </p:nvGrpSpPr>
        <p:grpSpPr>
          <a:xfrm>
            <a:off x="4311047" y="3509948"/>
            <a:ext cx="4661535" cy="708357"/>
            <a:chOff x="4856480" y="3962068"/>
            <a:chExt cx="4661535" cy="708357"/>
          </a:xfrm>
        </p:grpSpPr>
        <p:sp>
          <p:nvSpPr>
            <p:cNvPr id="26" name="圆角矩形 25"/>
            <p:cNvSpPr/>
            <p:nvPr>
              <p:custDataLst>
                <p:tags r:id="rId19"/>
              </p:custDataLst>
            </p:nvPr>
          </p:nvSpPr>
          <p:spPr>
            <a:xfrm>
              <a:off x="4856480" y="4022725"/>
              <a:ext cx="4661535" cy="6477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>
              <p:custDataLst>
                <p:tags r:id="rId20"/>
              </p:custDataLst>
            </p:nvPr>
          </p:nvSpPr>
          <p:spPr>
            <a:xfrm>
              <a:off x="5575300" y="4149725"/>
              <a:ext cx="2749471" cy="40011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纠正措施的选择与验证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29" name="TextBox 8"/>
            <p:cNvSpPr txBox="1"/>
            <p:nvPr>
              <p:custDataLst>
                <p:tags r:id="rId21"/>
              </p:custDataLst>
            </p:nvPr>
          </p:nvSpPr>
          <p:spPr>
            <a:xfrm>
              <a:off x="5033645" y="3962068"/>
              <a:ext cx="767715" cy="662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en-US" altLang="zh-CN" sz="2800" b="1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D5</a:t>
              </a:r>
              <a:endParaRPr lang="en-US" altLang="zh-CN" sz="28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30" name="组合 29"/>
          <p:cNvGrpSpPr/>
          <p:nvPr>
            <p:custDataLst>
              <p:tags r:id="rId22"/>
            </p:custDataLst>
          </p:nvPr>
        </p:nvGrpSpPr>
        <p:grpSpPr>
          <a:xfrm>
            <a:off x="4311048" y="4279969"/>
            <a:ext cx="4661535" cy="708357"/>
            <a:chOff x="4856480" y="3962068"/>
            <a:chExt cx="4661535" cy="708357"/>
          </a:xfrm>
        </p:grpSpPr>
        <p:sp>
          <p:nvSpPr>
            <p:cNvPr id="31" name="圆角矩形 30"/>
            <p:cNvSpPr/>
            <p:nvPr>
              <p:custDataLst>
                <p:tags r:id="rId23"/>
              </p:custDataLst>
            </p:nvPr>
          </p:nvSpPr>
          <p:spPr>
            <a:xfrm>
              <a:off x="4856480" y="4022725"/>
              <a:ext cx="4661535" cy="6477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/>
            <p:cNvSpPr txBox="1"/>
            <p:nvPr>
              <p:custDataLst>
                <p:tags r:id="rId24"/>
              </p:custDataLst>
            </p:nvPr>
          </p:nvSpPr>
          <p:spPr>
            <a:xfrm>
              <a:off x="5575300" y="4149725"/>
              <a:ext cx="2749471" cy="40011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纠正措施的执行与确认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33" name="TextBox 8"/>
            <p:cNvSpPr txBox="1"/>
            <p:nvPr>
              <p:custDataLst>
                <p:tags r:id="rId25"/>
              </p:custDataLst>
            </p:nvPr>
          </p:nvSpPr>
          <p:spPr>
            <a:xfrm>
              <a:off x="5033645" y="3962068"/>
              <a:ext cx="767715" cy="662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en-US" altLang="zh-CN" sz="2800" b="1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D6</a:t>
              </a:r>
              <a:endParaRPr lang="en-US" altLang="zh-CN" sz="28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34" name="组合 33"/>
          <p:cNvGrpSpPr/>
          <p:nvPr>
            <p:custDataLst>
              <p:tags r:id="rId26"/>
            </p:custDataLst>
          </p:nvPr>
        </p:nvGrpSpPr>
        <p:grpSpPr>
          <a:xfrm>
            <a:off x="4311047" y="5009632"/>
            <a:ext cx="4661535" cy="708357"/>
            <a:chOff x="4856480" y="3962068"/>
            <a:chExt cx="4661535" cy="708357"/>
          </a:xfrm>
        </p:grpSpPr>
        <p:sp>
          <p:nvSpPr>
            <p:cNvPr id="35" name="圆角矩形 34"/>
            <p:cNvSpPr/>
            <p:nvPr>
              <p:custDataLst>
                <p:tags r:id="rId27"/>
              </p:custDataLst>
            </p:nvPr>
          </p:nvSpPr>
          <p:spPr>
            <a:xfrm>
              <a:off x="4856480" y="4022725"/>
              <a:ext cx="4661535" cy="6477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/>
            <p:cNvSpPr txBox="1"/>
            <p:nvPr>
              <p:custDataLst>
                <p:tags r:id="rId28"/>
              </p:custDataLst>
            </p:nvPr>
          </p:nvSpPr>
          <p:spPr>
            <a:xfrm>
              <a:off x="5575300" y="4149725"/>
              <a:ext cx="1210588" cy="40011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预防措施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37" name="TextBox 8"/>
            <p:cNvSpPr txBox="1"/>
            <p:nvPr>
              <p:custDataLst>
                <p:tags r:id="rId29"/>
              </p:custDataLst>
            </p:nvPr>
          </p:nvSpPr>
          <p:spPr>
            <a:xfrm>
              <a:off x="5033645" y="3962068"/>
              <a:ext cx="767715" cy="662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en-US" altLang="zh-CN" sz="2800" b="1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D7</a:t>
              </a:r>
              <a:endParaRPr lang="en-US" altLang="zh-CN" sz="28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38" name="组合 37"/>
          <p:cNvGrpSpPr/>
          <p:nvPr>
            <p:custDataLst>
              <p:tags r:id="rId30"/>
            </p:custDataLst>
          </p:nvPr>
        </p:nvGrpSpPr>
        <p:grpSpPr>
          <a:xfrm>
            <a:off x="4311046" y="5772702"/>
            <a:ext cx="4661535" cy="708357"/>
            <a:chOff x="4856480" y="3962068"/>
            <a:chExt cx="4661535" cy="708357"/>
          </a:xfrm>
        </p:grpSpPr>
        <p:sp>
          <p:nvSpPr>
            <p:cNvPr id="39" name="圆角矩形 38"/>
            <p:cNvSpPr/>
            <p:nvPr>
              <p:custDataLst>
                <p:tags r:id="rId31"/>
              </p:custDataLst>
            </p:nvPr>
          </p:nvSpPr>
          <p:spPr>
            <a:xfrm>
              <a:off x="4856480" y="4022725"/>
              <a:ext cx="4661535" cy="6477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文本框 39"/>
            <p:cNvSpPr txBox="1"/>
            <p:nvPr>
              <p:custDataLst>
                <p:tags r:id="rId32"/>
              </p:custDataLst>
            </p:nvPr>
          </p:nvSpPr>
          <p:spPr>
            <a:xfrm>
              <a:off x="5575300" y="4149725"/>
              <a:ext cx="1210588" cy="40011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团队庆祝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41" name="TextBox 8"/>
            <p:cNvSpPr txBox="1"/>
            <p:nvPr>
              <p:custDataLst>
                <p:tags r:id="rId33"/>
              </p:custDataLst>
            </p:nvPr>
          </p:nvSpPr>
          <p:spPr>
            <a:xfrm>
              <a:off x="5033645" y="3962068"/>
              <a:ext cx="767715" cy="662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en-US" altLang="zh-CN" sz="2800" b="1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D8</a:t>
              </a:r>
              <a:endParaRPr lang="en-US" altLang="zh-CN" sz="28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标题</a:t>
            </a:r>
            <a:endParaRPr lang="zh-CN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2302315" y="1540987"/>
            <a:ext cx="7588572" cy="38400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600450" y="2630805"/>
            <a:ext cx="4646295" cy="1508125"/>
            <a:chOff x="6470" y="4723"/>
            <a:chExt cx="4486" cy="1456"/>
          </a:xfrm>
        </p:grpSpPr>
        <p:pic>
          <p:nvPicPr>
            <p:cNvPr id="10" name="图片 9" descr="IHPS LOGO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452" y="5025"/>
              <a:ext cx="1504" cy="506"/>
            </a:xfrm>
            <a:prstGeom prst="rect">
              <a:avLst/>
            </a:prstGeom>
          </p:spPr>
        </p:pic>
        <p:pic>
          <p:nvPicPr>
            <p:cNvPr id="11" name="图片 10" descr="Hytera_中英文品牌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70" y="4723"/>
              <a:ext cx="2325" cy="1456"/>
            </a:xfrm>
            <a:prstGeom prst="rect">
              <a:avLst/>
            </a:prstGeom>
          </p:spPr>
        </p:pic>
        <p:cxnSp>
          <p:nvCxnSpPr>
            <p:cNvPr id="12" name="直接连接符 11"/>
            <p:cNvCxnSpPr/>
            <p:nvPr/>
          </p:nvCxnSpPr>
          <p:spPr>
            <a:xfrm>
              <a:off x="9056" y="5151"/>
              <a:ext cx="0" cy="359"/>
            </a:xfrm>
            <a:prstGeom prst="line">
              <a:avLst/>
            </a:prstGeom>
            <a:ln w="317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wipe/>
  </p:transition>
</p:sld>
</file>

<file path=ppt/tags/tag1.xml><?xml version="1.0" encoding="utf-8"?>
<p:tagLst xmlns:p="http://schemas.openxmlformats.org/presentationml/2006/main">
  <p:tag name="KSO_WM_DIAGRAM_VIRTUALLY_FRAME" val="{&quot;height&quot;:479.3011811023622,&quot;left&quot;:339.4524409448819,&quot;top&quot;:31.018425196850398,&quot;width&quot;:367.0501574803149}"/>
</p:tagLst>
</file>

<file path=ppt/tags/tag2.xml><?xml version="1.0" encoding="utf-8"?>
<p:tagLst xmlns:p="http://schemas.openxmlformats.org/presentationml/2006/main">
  <p:tag name="KSO_WM_DIAGRAM_VIRTUALLY_FRAME" val="{&quot;height&quot;:479.3011811023622,&quot;left&quot;:339.4524409448819,&quot;top&quot;:31.018425196850398,&quot;width&quot;:367.0501574803149}"/>
</p:tagLst>
</file>

<file path=ppt/tags/tag3.xml><?xml version="1.0" encoding="utf-8"?>
<p:tagLst xmlns:p="http://schemas.openxmlformats.org/presentationml/2006/main">
  <p:tag name="KSO_WM_DIAGRAM_VIRTUALLY_FRAME" val="{&quot;height&quot;:479.3011811023622,&quot;left&quot;:339.4524409448819,&quot;top&quot;:31.018425196850398,&quot;width&quot;:367.0501574803149}"/>
</p:tagLst>
</file>

<file path=ppt/tags/tag4.xml><?xml version="1.0" encoding="utf-8"?>
<p:tagLst xmlns:p="http://schemas.openxmlformats.org/presentationml/2006/main">
  <p:tag name="KSO_WM_DIAGRAM_VIRTUALLY_FRAME" val="{&quot;height&quot;:479.3011811023622,&quot;left&quot;:339.4524409448819,&quot;top&quot;:31.018425196850398,&quot;width&quot;:367.0501574803149}"/>
</p:tagLst>
</file>

<file path=ppt/tags/tag5.xml><?xml version="1.0" encoding="utf-8"?>
<p:tagLst xmlns:p="http://schemas.openxmlformats.org/presentationml/2006/main">
  <p:tag name="KSO_WM_DIAGRAM_VIRTUALLY_FRAME" val="{&quot;height&quot;:479.3011811023622,&quot;left&quot;:339.4524409448819,&quot;top&quot;:31.018425196850398,&quot;width&quot;:367.0501574803149}"/>
</p:tagLst>
</file>

<file path=ppt/tags/tag6.xml><?xml version="1.0" encoding="utf-8"?>
<p:tagLst xmlns:p="http://schemas.openxmlformats.org/presentationml/2006/main">
  <p:tag name="KSO_WM_DIAGRAM_VIRTUALLY_FRAME" val="{&quot;height&quot;:479.3011811023622,&quot;left&quot;:339.4524409448819,&quot;top&quot;:31.018425196850398,&quot;width&quot;:367.0501574803149}"/>
</p:tagLst>
</file>

<file path=ppt/tags/tag7.xml><?xml version="1.0" encoding="utf-8"?>
<p:tagLst xmlns:p="http://schemas.openxmlformats.org/presentationml/2006/main">
  <p:tag name="KSO_WM_DIAGRAM_VIRTUALLY_FRAME" val="{&quot;height&quot;:479.3011811023622,&quot;left&quot;:339.4524409448819,&quot;top&quot;:31.018425196850398,&quot;width&quot;:367.0501574803149}"/>
</p:tagLst>
</file>

<file path=ppt/tags/tag8.xml><?xml version="1.0" encoding="utf-8"?>
<p:tagLst xmlns:p="http://schemas.openxmlformats.org/presentationml/2006/main">
  <p:tag name="KSO_WM_DIAGRAM_VIRTUALLY_FRAME" val="{&quot;height&quot;:479.3011811023622,&quot;left&quot;:339.4524409448819,&quot;top&quot;:31.018425196850398,&quot;width&quot;:367.0501574803149}"/>
</p:tagLst>
</file>

<file path=ppt/tags/tag9.xml><?xml version="1.0" encoding="utf-8"?>
<p:tagLst xmlns:p="http://schemas.openxmlformats.org/presentationml/2006/main">
  <p:tag name="KSO_WM_DIAGRAM_VIRTUALLY_FRAME" val="{&quot;height&quot;:479.3011811023622,&quot;left&quot;:339.4524409448819,&quot;top&quot;:31.018425196850398,&quot;width&quot;:367.0501574803149}"/>
</p:tagLst>
</file>

<file path=ppt/tags/tag10.xml><?xml version="1.0" encoding="utf-8"?>
<p:tagLst xmlns:p="http://schemas.openxmlformats.org/presentationml/2006/main">
  <p:tag name="KSO_WM_DIAGRAM_VIRTUALLY_FRAME" val="{&quot;height&quot;:479.3011811023622,&quot;left&quot;:339.4524409448819,&quot;top&quot;:31.018425196850398,&quot;width&quot;:367.0501574803149}"/>
</p:tagLst>
</file>

<file path=ppt/tags/tag11.xml><?xml version="1.0" encoding="utf-8"?>
<p:tagLst xmlns:p="http://schemas.openxmlformats.org/presentationml/2006/main">
  <p:tag name="KSO_WM_DIAGRAM_VIRTUALLY_FRAME" val="{&quot;height&quot;:479.3011811023622,&quot;left&quot;:339.4524409448819,&quot;top&quot;:31.018425196850398,&quot;width&quot;:367.0501574803149}"/>
</p:tagLst>
</file>

<file path=ppt/tags/tag12.xml><?xml version="1.0" encoding="utf-8"?>
<p:tagLst xmlns:p="http://schemas.openxmlformats.org/presentationml/2006/main">
  <p:tag name="KSO_WM_DIAGRAM_VIRTUALLY_FRAME" val="{&quot;height&quot;:479.3011811023622,&quot;left&quot;:339.4524409448819,&quot;top&quot;:31.018425196850398,&quot;width&quot;:367.0501574803149}"/>
</p:tagLst>
</file>

<file path=ppt/tags/tag13.xml><?xml version="1.0" encoding="utf-8"?>
<p:tagLst xmlns:p="http://schemas.openxmlformats.org/presentationml/2006/main">
  <p:tag name="KSO_WM_DIAGRAM_VIRTUALLY_FRAME" val="{&quot;height&quot;:479.3011811023622,&quot;left&quot;:339.4524409448819,&quot;top&quot;:31.018425196850398,&quot;width&quot;:367.0501574803149}"/>
</p:tagLst>
</file>

<file path=ppt/tags/tag14.xml><?xml version="1.0" encoding="utf-8"?>
<p:tagLst xmlns:p="http://schemas.openxmlformats.org/presentationml/2006/main">
  <p:tag name="KSO_WM_DIAGRAM_VIRTUALLY_FRAME" val="{&quot;height&quot;:479.3011811023622,&quot;left&quot;:339.4524409448819,&quot;top&quot;:31.018425196850398,&quot;width&quot;:367.0501574803149}"/>
</p:tagLst>
</file>

<file path=ppt/tags/tag15.xml><?xml version="1.0" encoding="utf-8"?>
<p:tagLst xmlns:p="http://schemas.openxmlformats.org/presentationml/2006/main">
  <p:tag name="KSO_WM_DIAGRAM_VIRTUALLY_FRAME" val="{&quot;height&quot;:479.3011811023622,&quot;left&quot;:339.4524409448819,&quot;top&quot;:31.018425196850398,&quot;width&quot;:367.0501574803149}"/>
</p:tagLst>
</file>

<file path=ppt/tags/tag16.xml><?xml version="1.0" encoding="utf-8"?>
<p:tagLst xmlns:p="http://schemas.openxmlformats.org/presentationml/2006/main">
  <p:tag name="KSO_WM_DIAGRAM_VIRTUALLY_FRAME" val="{&quot;height&quot;:479.3011811023622,&quot;left&quot;:339.4524409448819,&quot;top&quot;:31.018425196850398,&quot;width&quot;:367.0501574803149}"/>
</p:tagLst>
</file>

<file path=ppt/tags/tag17.xml><?xml version="1.0" encoding="utf-8"?>
<p:tagLst xmlns:p="http://schemas.openxmlformats.org/presentationml/2006/main">
  <p:tag name="KSO_WM_DIAGRAM_VIRTUALLY_FRAME" val="{&quot;height&quot;:479.3011811023622,&quot;left&quot;:339.4524409448819,&quot;top&quot;:31.018425196850398,&quot;width&quot;:367.0501574803149}"/>
</p:tagLst>
</file>

<file path=ppt/tags/tag18.xml><?xml version="1.0" encoding="utf-8"?>
<p:tagLst xmlns:p="http://schemas.openxmlformats.org/presentationml/2006/main">
  <p:tag name="KSO_WM_DIAGRAM_VIRTUALLY_FRAME" val="{&quot;height&quot;:479.3011811023622,&quot;left&quot;:339.4524409448819,&quot;top&quot;:31.018425196850398,&quot;width&quot;:367.0501574803149}"/>
</p:tagLst>
</file>

<file path=ppt/tags/tag19.xml><?xml version="1.0" encoding="utf-8"?>
<p:tagLst xmlns:p="http://schemas.openxmlformats.org/presentationml/2006/main">
  <p:tag name="KSO_WM_DIAGRAM_VIRTUALLY_FRAME" val="{&quot;height&quot;:479.3011811023622,&quot;left&quot;:339.4524409448819,&quot;top&quot;:31.018425196850398,&quot;width&quot;:367.0501574803149}"/>
</p:tagLst>
</file>

<file path=ppt/tags/tag20.xml><?xml version="1.0" encoding="utf-8"?>
<p:tagLst xmlns:p="http://schemas.openxmlformats.org/presentationml/2006/main">
  <p:tag name="KSO_WM_DIAGRAM_VIRTUALLY_FRAME" val="{&quot;height&quot;:479.3011811023622,&quot;left&quot;:339.4524409448819,&quot;top&quot;:31.018425196850398,&quot;width&quot;:367.0501574803149}"/>
</p:tagLst>
</file>

<file path=ppt/tags/tag21.xml><?xml version="1.0" encoding="utf-8"?>
<p:tagLst xmlns:p="http://schemas.openxmlformats.org/presentationml/2006/main">
  <p:tag name="KSO_WM_DIAGRAM_VIRTUALLY_FRAME" val="{&quot;height&quot;:479.3011811023622,&quot;left&quot;:339.4524409448819,&quot;top&quot;:31.018425196850398,&quot;width&quot;:367.0501574803149}"/>
</p:tagLst>
</file>

<file path=ppt/tags/tag22.xml><?xml version="1.0" encoding="utf-8"?>
<p:tagLst xmlns:p="http://schemas.openxmlformats.org/presentationml/2006/main">
  <p:tag name="KSO_WM_DIAGRAM_VIRTUALLY_FRAME" val="{&quot;height&quot;:479.3011811023622,&quot;left&quot;:339.4524409448819,&quot;top&quot;:31.018425196850398,&quot;width&quot;:367.0501574803149}"/>
</p:tagLst>
</file>

<file path=ppt/tags/tag23.xml><?xml version="1.0" encoding="utf-8"?>
<p:tagLst xmlns:p="http://schemas.openxmlformats.org/presentationml/2006/main">
  <p:tag name="KSO_WM_DIAGRAM_VIRTUALLY_FRAME" val="{&quot;height&quot;:479.3011811023622,&quot;left&quot;:339.4524409448819,&quot;top&quot;:31.018425196850398,&quot;width&quot;:367.0501574803149}"/>
</p:tagLst>
</file>

<file path=ppt/tags/tag24.xml><?xml version="1.0" encoding="utf-8"?>
<p:tagLst xmlns:p="http://schemas.openxmlformats.org/presentationml/2006/main">
  <p:tag name="KSO_WM_DIAGRAM_VIRTUALLY_FRAME" val="{&quot;height&quot;:479.3011811023622,&quot;left&quot;:339.4524409448819,&quot;top&quot;:31.018425196850398,&quot;width&quot;:367.0501574803149}"/>
</p:tagLst>
</file>

<file path=ppt/tags/tag25.xml><?xml version="1.0" encoding="utf-8"?>
<p:tagLst xmlns:p="http://schemas.openxmlformats.org/presentationml/2006/main">
  <p:tag name="KSO_WM_DIAGRAM_VIRTUALLY_FRAME" val="{&quot;height&quot;:479.3011811023622,&quot;left&quot;:339.4524409448819,&quot;top&quot;:31.018425196850398,&quot;width&quot;:367.0501574803149}"/>
</p:tagLst>
</file>

<file path=ppt/tags/tag26.xml><?xml version="1.0" encoding="utf-8"?>
<p:tagLst xmlns:p="http://schemas.openxmlformats.org/presentationml/2006/main">
  <p:tag name="KSO_WM_DIAGRAM_VIRTUALLY_FRAME" val="{&quot;height&quot;:479.3011811023622,&quot;left&quot;:339.4524409448819,&quot;top&quot;:31.018425196850398,&quot;width&quot;:367.0501574803149}"/>
</p:tagLst>
</file>

<file path=ppt/tags/tag27.xml><?xml version="1.0" encoding="utf-8"?>
<p:tagLst xmlns:p="http://schemas.openxmlformats.org/presentationml/2006/main">
  <p:tag name="KSO_WM_DIAGRAM_VIRTUALLY_FRAME" val="{&quot;height&quot;:479.3011811023622,&quot;left&quot;:339.4524409448819,&quot;top&quot;:31.018425196850398,&quot;width&quot;:367.0501574803149}"/>
</p:tagLst>
</file>

<file path=ppt/tags/tag28.xml><?xml version="1.0" encoding="utf-8"?>
<p:tagLst xmlns:p="http://schemas.openxmlformats.org/presentationml/2006/main">
  <p:tag name="KSO_WM_DIAGRAM_VIRTUALLY_FRAME" val="{&quot;height&quot;:479.3011811023622,&quot;left&quot;:339.4524409448819,&quot;top&quot;:31.018425196850398,&quot;width&quot;:367.0501574803149}"/>
</p:tagLst>
</file>

<file path=ppt/tags/tag29.xml><?xml version="1.0" encoding="utf-8"?>
<p:tagLst xmlns:p="http://schemas.openxmlformats.org/presentationml/2006/main">
  <p:tag name="KSO_WM_DIAGRAM_VIRTUALLY_FRAME" val="{&quot;height&quot;:479.3011811023622,&quot;left&quot;:339.4524409448819,&quot;top&quot;:31.018425196850398,&quot;width&quot;:367.0501574803149}"/>
</p:tagLst>
</file>

<file path=ppt/tags/tag30.xml><?xml version="1.0" encoding="utf-8"?>
<p:tagLst xmlns:p="http://schemas.openxmlformats.org/presentationml/2006/main">
  <p:tag name="KSO_WM_DIAGRAM_VIRTUALLY_FRAME" val="{&quot;height&quot;:479.3011811023622,&quot;left&quot;:339.4524409448819,&quot;top&quot;:31.018425196850398,&quot;width&quot;:367.0501574803149}"/>
</p:tagLst>
</file>

<file path=ppt/tags/tag31.xml><?xml version="1.0" encoding="utf-8"?>
<p:tagLst xmlns:p="http://schemas.openxmlformats.org/presentationml/2006/main">
  <p:tag name="KSO_WM_DIAGRAM_VIRTUALLY_FRAME" val="{&quot;height&quot;:479.3011811023622,&quot;left&quot;:339.4524409448819,&quot;top&quot;:31.018425196850398,&quot;width&quot;:367.0501574803149}"/>
</p:tagLst>
</file>

<file path=ppt/tags/tag32.xml><?xml version="1.0" encoding="utf-8"?>
<p:tagLst xmlns:p="http://schemas.openxmlformats.org/presentationml/2006/main">
  <p:tag name="KSO_WM_DIAGRAM_VIRTUALLY_FRAME" val="{&quot;height&quot;:479.3011811023622,&quot;left&quot;:339.4524409448819,&quot;top&quot;:31.018425196850398,&quot;width&quot;:367.0501574803149}"/>
</p:tagLst>
</file>

<file path=ppt/tags/tag33.xml><?xml version="1.0" encoding="utf-8"?>
<p:tagLst xmlns:p="http://schemas.openxmlformats.org/presentationml/2006/main">
  <p:tag name="ISLIDE.GUIDESSETTING" val="{&quot;Id&quot;:&quot;12ce759f-76ed-49ad-936d-6e53c1713b91&quot;,&quot;Name&quot;:&quot;参考线&quot;,&quot;Kind&quot;:&quot;Custom&quot;,&quot;OldGuidesSetting&quot;:{&quot;HeaderHeight&quot;:13.0,&quot;FooterHeight&quot;:1.0,&quot;SideMargin&quot;:4.0,&quot;TopMargin&quot;:0.0,&quot;BottomMargin&quot;:5.0,&quot;IntervalMargin&quot;:0.0}}"/>
</p:tagLst>
</file>

<file path=ppt/theme/theme1.xml><?xml version="1.0" encoding="utf-8"?>
<a:theme xmlns:a="http://schemas.openxmlformats.org/drawingml/2006/main" name="Office 主题">
  <a:themeElements>
    <a:clrScheme name="IHPS通用模板">
      <a:dk1>
        <a:srgbClr val="323232"/>
      </a:dk1>
      <a:lt1>
        <a:srgbClr val="FFFFFF"/>
      </a:lt1>
      <a:dk2>
        <a:srgbClr val="0062B3"/>
      </a:dk2>
      <a:lt2>
        <a:srgbClr val="96B421"/>
      </a:lt2>
      <a:accent1>
        <a:srgbClr val="0062B2"/>
      </a:accent1>
      <a:accent2>
        <a:srgbClr val="96B421"/>
      </a:accent2>
      <a:accent3>
        <a:srgbClr val="FFC000"/>
      </a:accent3>
      <a:accent4>
        <a:srgbClr val="A5A5A5"/>
      </a:accent4>
      <a:accent5>
        <a:srgbClr val="7294D3"/>
      </a:accent5>
      <a:accent6>
        <a:srgbClr val="9CC3E5"/>
      </a:accent6>
      <a:hlink>
        <a:srgbClr val="A5A5A5"/>
      </a:hlink>
      <a:folHlink>
        <a:srgbClr val="C55A1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深海EMS车规8D报告模板V1.0</Template>
  <TotalTime>0</TotalTime>
  <Words>91</Words>
  <Application>WPS 演示</Application>
  <PresentationFormat>宽屏</PresentationFormat>
  <Paragraphs>38</Paragraphs>
  <Slides>4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3" baseType="lpstr">
      <vt:lpstr>Arial</vt:lpstr>
      <vt:lpstr>宋体</vt:lpstr>
      <vt:lpstr>Wingdings</vt:lpstr>
      <vt:lpstr>微软雅黑</vt:lpstr>
      <vt:lpstr>Arial Unicode MS</vt:lpstr>
      <vt:lpstr>Calibri</vt:lpstr>
      <vt:lpstr>Arial Unicode MS</vt:lpstr>
      <vt:lpstr>等线</vt:lpstr>
      <vt:lpstr>Office 主题</vt:lpstr>
      <vt:lpstr>XXXXXX问题8D报告</vt:lpstr>
      <vt:lpstr>PowerPoint 演示文稿</vt:lpstr>
      <vt:lpstr>标题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XXXXXX问题8D报告</dc:title>
  <dc:creator>xulun.xia 夏叙伦</dc:creator>
  <cp:lastModifiedBy>rd_ale_zhang</cp:lastModifiedBy>
  <cp:revision>35</cp:revision>
  <dcterms:created xsi:type="dcterms:W3CDTF">2025-10-08T06:59:00Z</dcterms:created>
  <dcterms:modified xsi:type="dcterms:W3CDTF">2025-10-08T10:27:38Z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6A2CCAB005C741A0B3F8DF96E07EC836</vt:lpwstr>
  </property>
  <property fmtid="{D5CDD505-2E9C-101B-9397-08002B2CF9AE}" pid="3" name="KSOProductBuildVer">
    <vt:lpwstr>2052-12.1.0.22529</vt:lpwstr>
  </property>
</Properties>
</file>